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2DECD-B794-485F-BA1E-8FEF9D8BCA3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A2355-1D2E-4E3B-B59E-1DC904AFCC8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/>
          <a:lstStyle/>
          <a:p>
            <a:r>
              <a:rPr lang="en-GB" dirty="0" smtClean="0">
                <a:latin typeface="Arial Black" pitchFamily="34" charset="0"/>
              </a:rPr>
              <a:t>Big Banana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786322"/>
            <a:ext cx="6400800" cy="1752600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Arial Black" pitchFamily="34" charset="0"/>
              </a:rPr>
              <a:t>300km and approximately 3.5 hours away from The Golden Guitar in Tamworth is the Big Banana, Coffs Harbour, NSW. It consists of a large building in the shape of a banana. Banana related products are shown or sold, and the grounds of the building are a banana plantation, a </a:t>
            </a:r>
            <a:r>
              <a:rPr lang="en-GB" sz="1600" dirty="0" smtClean="0">
                <a:solidFill>
                  <a:schemeClr val="tx1"/>
                </a:solidFill>
                <a:latin typeface="Arial Black" pitchFamily="34" charset="0"/>
              </a:rPr>
              <a:t>souvenir </a:t>
            </a:r>
            <a:r>
              <a:rPr lang="en-GB" sz="1600" dirty="0">
                <a:solidFill>
                  <a:schemeClr val="tx1"/>
                </a:solidFill>
                <a:latin typeface="Arial Black" pitchFamily="34" charset="0"/>
              </a:rPr>
              <a:t>shop and restaurant. Built in 1964, it was one of the first of Australia's Big Things.</a:t>
            </a:r>
          </a:p>
        </p:txBody>
      </p:sp>
      <p:pic>
        <p:nvPicPr>
          <p:cNvPr id="1026" name="Picture 2" descr="Big Banana Coffs Harbour N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142984"/>
            <a:ext cx="4572032" cy="3429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Big Banana</vt:lpstr>
    </vt:vector>
  </TitlesOfParts>
  <Company>Harris Academy Merton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Banana</dc:title>
  <dc:creator>a</dc:creator>
  <cp:lastModifiedBy>a</cp:lastModifiedBy>
  <cp:revision>1</cp:revision>
  <dcterms:created xsi:type="dcterms:W3CDTF">2011-05-16T12:33:27Z</dcterms:created>
  <dcterms:modified xsi:type="dcterms:W3CDTF">2011-05-16T12:39:45Z</dcterms:modified>
</cp:coreProperties>
</file>